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1"/>
  </p:sldMasterIdLst>
  <p:sldIdLst>
    <p:sldId id="256" r:id="rId2"/>
    <p:sldId id="258" r:id="rId3"/>
    <p:sldId id="275" r:id="rId4"/>
    <p:sldId id="278" r:id="rId5"/>
    <p:sldId id="274" r:id="rId6"/>
    <p:sldId id="276" r:id="rId7"/>
    <p:sldId id="277" r:id="rId8"/>
    <p:sldId id="262" r:id="rId9"/>
    <p:sldId id="279" r:id="rId10"/>
    <p:sldId id="272" r:id="rId11"/>
    <p:sldId id="273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91" autoAdjust="0"/>
    <p:restoredTop sz="94660"/>
  </p:normalViewPr>
  <p:slideViewPr>
    <p:cSldViewPr snapToGrid="0">
      <p:cViewPr varScale="1">
        <p:scale>
          <a:sx n="74" d="100"/>
          <a:sy n="74" d="100"/>
        </p:scale>
        <p:origin x="612" y="7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812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4266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3264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4310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07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6487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069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0916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5095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0702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3087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34837C18-F6B8-49E2-A8FB-009A982B274A}" type="datetimeFigureOut">
              <a:rPr lang="en-IN" smtClean="0"/>
              <a:t>14-07-2023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6973038-5E9D-4A13-A607-4521AEDB4C9F}" type="slidenum">
              <a:rPr lang="en-IN" smtClean="0"/>
              <a:t>‹#›</a:t>
            </a:fld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81003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28"/>
          <a:stretch/>
        </p:blipFill>
        <p:spPr>
          <a:xfrm>
            <a:off x="483520" y="540911"/>
            <a:ext cx="11224959" cy="2009105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1628673" y="4190464"/>
            <a:ext cx="8934653" cy="1013800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60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ASYNCHRONOUS TASK</a:t>
            </a:r>
            <a:endParaRPr lang="en-IN" sz="6000" dirty="0">
              <a:solidFill>
                <a:schemeClr val="bg1">
                  <a:lumMod val="9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8" t="82439" r="36366" b="5527"/>
          <a:stretch/>
        </p:blipFill>
        <p:spPr>
          <a:xfrm>
            <a:off x="2618703" y="5287976"/>
            <a:ext cx="6954591" cy="759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691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5068" y="1978091"/>
            <a:ext cx="2519150" cy="46130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10137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200" dirty="0"/>
              <a:t>RESULT SCREENSHOTS</a:t>
            </a:r>
            <a:endParaRPr lang="en-IN" sz="5200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xmlns="" id="{03F7B05E-E9EB-ECE7-AECF-2D040DE0C1E6}"/>
              </a:ext>
            </a:extLst>
          </p:cNvPr>
          <p:cNvSpPr/>
          <p:nvPr/>
        </p:nvSpPr>
        <p:spPr>
          <a:xfrm rot="13568809">
            <a:off x="9858779" y="4198891"/>
            <a:ext cx="179294" cy="14343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xmlns="" id="{BB4380FC-28D2-38D1-427B-1BB633EE69BA}"/>
              </a:ext>
            </a:extLst>
          </p:cNvPr>
          <p:cNvSpPr/>
          <p:nvPr/>
        </p:nvSpPr>
        <p:spPr>
          <a:xfrm rot="13568809">
            <a:off x="3424518" y="3818965"/>
            <a:ext cx="179294" cy="14343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549" y="1978091"/>
            <a:ext cx="2519150" cy="461303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461" t="-524" r="-1454" b="6799"/>
          <a:stretch/>
        </p:blipFill>
        <p:spPr>
          <a:xfrm>
            <a:off x="4698506" y="1978091"/>
            <a:ext cx="2822755" cy="4615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549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483" y="2033311"/>
            <a:ext cx="2519150" cy="46130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10137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200" dirty="0"/>
              <a:t>RESULT SCREENSHOTS</a:t>
            </a:r>
            <a:endParaRPr lang="en-IN" sz="5200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xmlns="" id="{A67D9726-FE9E-52F3-4B2B-D3466C0EBDA8}"/>
              </a:ext>
            </a:extLst>
          </p:cNvPr>
          <p:cNvSpPr/>
          <p:nvPr/>
        </p:nvSpPr>
        <p:spPr>
          <a:xfrm rot="13568809">
            <a:off x="6616519" y="4224551"/>
            <a:ext cx="179294" cy="14343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9669" y="2033311"/>
            <a:ext cx="2511943" cy="461303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xmlns="" id="{0EFE13DB-4206-3FBD-3005-085953362FB6}"/>
              </a:ext>
            </a:extLst>
          </p:cNvPr>
          <p:cNvSpPr/>
          <p:nvPr/>
        </p:nvSpPr>
        <p:spPr>
          <a:xfrm rot="13568809">
            <a:off x="9942425" y="3542223"/>
            <a:ext cx="179294" cy="14343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xmlns="" id="{13795E43-797C-EAB0-7FAB-437930C04F96}"/>
              </a:ext>
            </a:extLst>
          </p:cNvPr>
          <p:cNvSpPr/>
          <p:nvPr/>
        </p:nvSpPr>
        <p:spPr>
          <a:xfrm rot="13568809">
            <a:off x="9916665" y="4793241"/>
            <a:ext cx="179294" cy="14343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037" y="1981201"/>
            <a:ext cx="2580409" cy="466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363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4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65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35895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Introduction</a:t>
            </a:r>
            <a:endParaRPr lang="en-IN" sz="54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81192" y="3551079"/>
            <a:ext cx="6203509" cy="14357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An asynchronous task refers to a programming paradigm where tasks are executed independently and concurrently, without blocking the execution of the main program or other tasks.</a:t>
            </a:r>
          </a:p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In other words, asynchronous tasks allow a program to continue running while certain operations are being performed in the background.</a:t>
            </a:r>
            <a:endParaRPr lang="en-IN" sz="2200" b="1" dirty="0">
              <a:solidFill>
                <a:schemeClr val="tx1">
                  <a:lumMod val="95000"/>
                  <a:lumOff val="5000"/>
                </a:schemeClr>
              </a:solidFill>
              <a:ea typeface="Cambria" panose="020405030504060302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1B6997AD-F57A-0720-D12E-9EE448D0274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469" y="2752529"/>
            <a:ext cx="4553339" cy="279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658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35895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Introduction</a:t>
            </a:r>
            <a:endParaRPr lang="en-IN" sz="54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81192" y="3551079"/>
            <a:ext cx="6203509" cy="14357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This "Asynchronous Task Project" is an Android application that showcases the implementation of two asynchronous tasks: the "Moving Banner" and the "Calculator.“</a:t>
            </a:r>
          </a:p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Asynchronous programming addresses this issue by decoupling tasks and allowing them to run concurrently. Instead of waiting for a task to complete, the program can initiate a task and continue executing other tasks or operations without interruption. </a:t>
            </a:r>
          </a:p>
          <a:p>
            <a:pPr algn="just">
              <a:buClr>
                <a:srgbClr val="C00000"/>
              </a:buClr>
            </a:pPr>
            <a:endParaRPr lang="en-US" sz="2400" b="0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Söhn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8B4158C-77D4-E6DB-DADD-E15C35ECA3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82" b="9504"/>
          <a:stretch/>
        </p:blipFill>
        <p:spPr>
          <a:xfrm>
            <a:off x="7215674" y="1966935"/>
            <a:ext cx="3657600" cy="366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862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35895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OBJECTIVE OF THE PROJECT </a:t>
            </a:r>
            <a:endParaRPr lang="en-IN" sz="54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26080" y="3551081"/>
            <a:ext cx="6203509" cy="14357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C00000"/>
              </a:buClr>
            </a:pPr>
            <a:r>
              <a:rPr lang="en-IN" sz="2400" dirty="0"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</a:rPr>
              <a:t>The objective of this project is to provide a concise analysis of the implementation and benefits of asynchronous tasks in Android app development, using the "Moving Banner" and "Calculator" functionalities as practical examples. </a:t>
            </a:r>
          </a:p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/>
                </a:solidFill>
                <a:effectLst/>
                <a:latin typeface="+mj-lt"/>
              </a:rPr>
              <a:t>The "Calculator" app demonstrates asynchronous tasks for performing calculations on random inputs.</a:t>
            </a:r>
          </a:p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/>
                </a:solidFill>
                <a:effectLst/>
                <a:latin typeface="+mj-lt"/>
              </a:rPr>
              <a:t> When the user calculates, a random input is generated, and an </a:t>
            </a:r>
            <a:r>
              <a:rPr lang="en-US" sz="2400" b="0" i="0" dirty="0" err="1">
                <a:solidFill>
                  <a:schemeClr val="tx1"/>
                </a:solidFill>
                <a:effectLst/>
                <a:latin typeface="+mj-lt"/>
              </a:rPr>
              <a:t>AsyncTask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+mj-lt"/>
              </a:rPr>
              <a:t> executes the calculation</a:t>
            </a:r>
            <a:endParaRPr lang="en-IN" sz="2400" dirty="0">
              <a:solidFill>
                <a:schemeClr val="tx1"/>
              </a:solidFill>
              <a:effectLst/>
              <a:latin typeface="+mj-lt"/>
              <a:ea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FF6BA3E-4333-0E27-40B6-88C6E311C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53" r="3746" b="4068"/>
          <a:stretch/>
        </p:blipFill>
        <p:spPr>
          <a:xfrm>
            <a:off x="6896039" y="2277996"/>
            <a:ext cx="4256055" cy="4042121"/>
          </a:xfrm>
          <a:prstGeom prst="rect">
            <a:avLst/>
          </a:prstGeom>
          <a:ln w="762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791837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35895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OBJECTIVE OF THE PROJECT </a:t>
            </a:r>
            <a:endParaRPr lang="en-IN" sz="54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26080" y="3551081"/>
            <a:ext cx="6203509" cy="14357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/>
                </a:solidFill>
                <a:effectLst/>
              </a:rPr>
              <a:t>The "Moving Banner" app demonstrates asynchronous tasks in Android by implementing a scrolling banner. </a:t>
            </a:r>
          </a:p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/>
                </a:solidFill>
                <a:effectLst/>
              </a:rPr>
              <a:t>When the user starts the task, the banner message continuously moves from right to left. </a:t>
            </a:r>
          </a:p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/>
                </a:solidFill>
                <a:effectLst/>
              </a:rPr>
              <a:t>The "Stop Task" button allows the user to halt the scrolling of the banner message. The banner message in the app is "Demonstration of Asynchronous Task."</a:t>
            </a:r>
            <a:endParaRPr lang="en-IN" sz="2400" b="1" dirty="0">
              <a:solidFill>
                <a:schemeClr val="tx1"/>
              </a:solidFill>
              <a:ea typeface="Cambria" panose="02040503050406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FF6BA3E-4333-0E27-40B6-88C6E311C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53" r="3746" b="4068"/>
          <a:stretch/>
        </p:blipFill>
        <p:spPr>
          <a:xfrm>
            <a:off x="6896039" y="2277996"/>
            <a:ext cx="4256055" cy="4042121"/>
          </a:xfrm>
          <a:prstGeom prst="rect">
            <a:avLst/>
          </a:prstGeom>
          <a:ln w="762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538587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35895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IMPLEMENTATION</a:t>
            </a:r>
            <a:endParaRPr lang="en-IN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1916" y="2877671"/>
            <a:ext cx="10388168" cy="2885807"/>
          </a:xfrm>
        </p:spPr>
        <p:txBody>
          <a:bodyPr>
            <a:noAutofit/>
          </a:bodyPr>
          <a:lstStyle/>
          <a:p>
            <a:pPr algn="just">
              <a:buClr>
                <a:srgbClr val="C00000"/>
              </a:buClr>
            </a:pPr>
            <a:r>
              <a:rPr lang="en-US" sz="24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The "Moving Banner" task demonstrates how to create a continuous scrolling effect for a banner message. </a:t>
            </a:r>
          </a:p>
          <a:p>
            <a:pPr algn="just">
              <a:buClr>
                <a:srgbClr val="C00000"/>
              </a:buClr>
            </a:pPr>
            <a:r>
              <a:rPr lang="en-US" sz="24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When the user presses the "Start Task" button, the banner message, initially set as "Demonstration of Asynchronous Task," will continuously scroll from right to left.</a:t>
            </a:r>
          </a:p>
          <a:p>
            <a:pPr algn="just">
              <a:buClr>
                <a:srgbClr val="C00000"/>
              </a:buClr>
            </a:pPr>
            <a:r>
              <a:rPr lang="en-US" sz="24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This scrolling functionality is achieved using an </a:t>
            </a:r>
            <a:r>
              <a:rPr lang="en-US" sz="240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AsyncTask</a:t>
            </a:r>
            <a:r>
              <a:rPr lang="en-US" sz="240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, which runs in the background and updates the UI with the new banner message periodically.</a:t>
            </a:r>
          </a:p>
          <a:p>
            <a:pPr algn="just">
              <a:buClr>
                <a:srgbClr val="C00000"/>
              </a:buClr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Pressing the "Stop Task" button will stop the scrolling animation and freeze the banner message.</a:t>
            </a:r>
            <a:endParaRPr lang="en-IN" sz="2400" b="1" dirty="0">
              <a:solidFill>
                <a:schemeClr val="tx1">
                  <a:lumMod val="95000"/>
                  <a:lumOff val="5000"/>
                </a:schemeClr>
              </a:solidFill>
              <a:ea typeface="Cambria" panose="02040503050406030204" pitchFamily="18" charset="0"/>
            </a:endParaRPr>
          </a:p>
          <a:p>
            <a:pPr algn="just">
              <a:buClr>
                <a:srgbClr val="C00000"/>
              </a:buClr>
            </a:pP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7133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35895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IMPLEMENTATION</a:t>
            </a:r>
            <a:endParaRPr lang="en-IN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9163" y="2617695"/>
            <a:ext cx="10388168" cy="2885807"/>
          </a:xfrm>
        </p:spPr>
        <p:txBody>
          <a:bodyPr>
            <a:noAutofit/>
          </a:bodyPr>
          <a:lstStyle/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The "Calculator" task showcases the use of asynchronous tasks for performing calculations on random inputs. </a:t>
            </a:r>
          </a:p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When the user presses the "Calculate" button, a random input is generated, and an </a:t>
            </a:r>
            <a:r>
              <a:rPr lang="en-US" sz="2400" b="0" i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AsyncTask</a:t>
            </a:r>
            <a:r>
              <a:rPr lang="en-US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 is executed to perform the calculation. </a:t>
            </a:r>
          </a:p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The calculation process simulates a time-consuming task, and the result is displayed once the task completes. </a:t>
            </a:r>
          </a:p>
          <a:p>
            <a:pPr algn="just">
              <a:buClr>
                <a:srgbClr val="C00000"/>
              </a:buClr>
            </a:pPr>
            <a:r>
              <a:rPr lang="en-US" sz="2400" b="0" i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</a:rPr>
              <a:t>This asynchronous approach ensures that the calculation does not block the main thread, allowing the application to remain responsive.</a:t>
            </a:r>
            <a:endParaRPr lang="en-IN" sz="2400" dirty="0">
              <a:solidFill>
                <a:schemeClr val="tx1">
                  <a:lumMod val="95000"/>
                  <a:lumOff val="5000"/>
                </a:schemeClr>
              </a:solidFill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529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10137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200" dirty="0"/>
              <a:t>OUTCOME OF THE PROJECT</a:t>
            </a:r>
            <a:endParaRPr lang="en-IN" sz="5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348" y="3392488"/>
            <a:ext cx="10211304" cy="1435715"/>
          </a:xfrm>
        </p:spPr>
        <p:txBody>
          <a:bodyPr>
            <a:noAutofit/>
          </a:bodyPr>
          <a:lstStyle/>
          <a:p>
            <a:pPr>
              <a:buClr>
                <a:srgbClr val="C00000"/>
              </a:buClr>
            </a:pPr>
            <a:r>
              <a:rPr lang="en-US" sz="2400" dirty="0"/>
              <a:t>The expected outcome of the "Moving Banner" application is a functional Android application that demonstrates the use of asynchronous tasks to create a moving banner effect.</a:t>
            </a:r>
          </a:p>
          <a:p>
            <a:pPr>
              <a:buClr>
                <a:srgbClr val="C00000"/>
              </a:buClr>
            </a:pPr>
            <a:r>
              <a:rPr lang="en-US" sz="2400" dirty="0"/>
              <a:t>The application will feature a user-friendly interface with two buttons: "Start Task" and "Stop Task".</a:t>
            </a:r>
          </a:p>
          <a:p>
            <a:pPr>
              <a:buClr>
                <a:srgbClr val="C00000"/>
              </a:buClr>
            </a:pPr>
            <a:r>
              <a:rPr lang="en-US" sz="2400" dirty="0"/>
              <a:t>Upon pressing the "Start Task" button, the banner message "Demonstration of Asynchronous Task" will scroll continuously from right to left.</a:t>
            </a:r>
          </a:p>
          <a:p>
            <a:pPr>
              <a:buClr>
                <a:srgbClr val="C00000"/>
              </a:buClr>
            </a:pPr>
            <a:r>
              <a:rPr lang="en-US" sz="2400" dirty="0"/>
              <a:t>Pressing the "Stop Task" button will halt the scrolling animation. </a:t>
            </a:r>
            <a:endParaRPr lang="en-US" sz="2200" b="1" dirty="0">
              <a:solidFill>
                <a:schemeClr val="tx1"/>
              </a:solidFill>
              <a:latin typeface="Californian FB" panose="0207040306080B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128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610137"/>
            <a:ext cx="11029616" cy="1013800"/>
          </a:xfrm>
        </p:spPr>
        <p:txBody>
          <a:bodyPr>
            <a:normAutofit/>
          </a:bodyPr>
          <a:lstStyle/>
          <a:p>
            <a:pPr algn="ctr"/>
            <a:r>
              <a:rPr lang="en-US" sz="5200" dirty="0"/>
              <a:t>RESULT SCREENSHOTS</a:t>
            </a:r>
            <a:endParaRPr lang="en-IN" sz="5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0043" b="11092"/>
          <a:stretch/>
        </p:blipFill>
        <p:spPr>
          <a:xfrm>
            <a:off x="4511120" y="1880316"/>
            <a:ext cx="3169759" cy="46106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179722" y="6488668"/>
            <a:ext cx="1832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SPLASH SCREEN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4187188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768</TotalTime>
  <Words>547</Words>
  <Application>Microsoft Office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 Black</vt:lpstr>
      <vt:lpstr>Californian FB</vt:lpstr>
      <vt:lpstr>Cambria</vt:lpstr>
      <vt:lpstr>Gill Sans MT</vt:lpstr>
      <vt:lpstr>Söhne</vt:lpstr>
      <vt:lpstr>Times New Roman</vt:lpstr>
      <vt:lpstr>Wingdings 2</vt:lpstr>
      <vt:lpstr>Dividend</vt:lpstr>
      <vt:lpstr>PowerPoint Presentation</vt:lpstr>
      <vt:lpstr>Introduction</vt:lpstr>
      <vt:lpstr>Introduction</vt:lpstr>
      <vt:lpstr>OBJECTIVE OF THE PROJECT </vt:lpstr>
      <vt:lpstr>OBJECTIVE OF THE PROJECT </vt:lpstr>
      <vt:lpstr>IMPLEMENTATION</vt:lpstr>
      <vt:lpstr>IMPLEMENTATION</vt:lpstr>
      <vt:lpstr>OUTCOME OF THE PROJECT</vt:lpstr>
      <vt:lpstr>RESULT SCREENSHOTS</vt:lpstr>
      <vt:lpstr>RESULT SCREENSHOTS</vt:lpstr>
      <vt:lpstr>RESULT SCREENSHOTS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32</cp:revision>
  <dcterms:created xsi:type="dcterms:W3CDTF">2023-07-06T16:16:11Z</dcterms:created>
  <dcterms:modified xsi:type="dcterms:W3CDTF">2023-07-13T19:55:02Z</dcterms:modified>
</cp:coreProperties>
</file>

<file path=docProps/thumbnail.jpeg>
</file>